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4F90"/>
    <a:srgbClr val="735091"/>
    <a:srgbClr val="FFF384"/>
    <a:srgbClr val="10185A"/>
    <a:srgbClr val="F8BC2C"/>
    <a:srgbClr val="F995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111" y="62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533ED-66D6-4055-A2AD-86528C9040CA}" type="datetimeFigureOut">
              <a:rPr lang="zh-CN" altLang="en-US" smtClean="0"/>
              <a:t>2024/2/17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3443B-9E92-425C-8C0E-1BC204A012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067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3443B-9E92-425C-8C0E-1BC204A0128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41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3443B-9E92-425C-8C0E-1BC204A0128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124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3443B-9E92-425C-8C0E-1BC204A0128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214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3443B-9E92-425C-8C0E-1BC204A0128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543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07AD7C1-B5FD-0D40-D422-0E9C172D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625"/>
          <a:stretch>
            <a:fillRect/>
          </a:stretch>
        </p:blipFill>
        <p:spPr>
          <a:xfrm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6ED1E7A-7452-B8D3-19C8-16FD460C7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179" y="1402076"/>
            <a:ext cx="4624254" cy="46242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002320-9EA1-6249-4D04-2F1665DED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06" y="586439"/>
            <a:ext cx="5947950" cy="48455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5941AAA-29C8-2F90-766E-6DE9996B5694}"/>
              </a:ext>
            </a:extLst>
          </p:cNvPr>
          <p:cNvSpPr txBox="1"/>
          <p:nvPr/>
        </p:nvSpPr>
        <p:spPr>
          <a:xfrm>
            <a:off x="7308667" y="2767281"/>
            <a:ext cx="3779521" cy="1323439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FF384"/>
                </a:solidFill>
                <a:latin typeface="Eras Bold ITC" panose="020B0907030504020204" pitchFamily="34" charset="0"/>
              </a:rPr>
              <a:t>Taro Master Report</a:t>
            </a:r>
            <a:endParaRPr lang="zh-CN" altLang="en-US" sz="4000" dirty="0">
              <a:solidFill>
                <a:srgbClr val="FFF384"/>
              </a:solidFill>
              <a:latin typeface="Eras Bold ITC" panose="020B0907030504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3641FF9-A382-92B9-2C21-9EAA9432CF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25"/>
          <a:stretch>
            <a:fillRect/>
          </a:stretch>
        </p:blipFill>
        <p:spPr>
          <a:xfrm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E5209D6-E7AD-81DE-1DA5-BC0618F39E32}"/>
              </a:ext>
            </a:extLst>
          </p:cNvPr>
          <p:cNvSpPr/>
          <p:nvPr/>
        </p:nvSpPr>
        <p:spPr>
          <a:xfrm>
            <a:off x="3422471" y="1563916"/>
            <a:ext cx="8381999" cy="4525963"/>
          </a:xfrm>
          <a:prstGeom prst="roundRect">
            <a:avLst>
              <a:gd name="adj" fmla="val 3823"/>
            </a:avLst>
          </a:prstGeom>
          <a:solidFill>
            <a:srgbClr val="724F90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457200">
              <a:lnSpc>
                <a:spcPct val="170000"/>
              </a:lnSpc>
              <a:buNone/>
            </a:pPr>
            <a:r>
              <a:rPr lang="en-US" altLang="zh-CN" sz="1050" dirty="0">
                <a:solidFill>
                  <a:srgbClr val="FFF3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cs typeface="Segoe UI" panose="020B0502040204020203" pitchFamily="34" charset="0"/>
              </a:rPr>
              <a:t>{{#1overview}}</a:t>
            </a:r>
            <a:endParaRPr lang="zh-CN" altLang="en-US" sz="1050" dirty="0">
              <a:solidFill>
                <a:srgbClr val="FFF3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9C4AC1B-F62A-4155-AFFB-C8C26F773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87" y="0"/>
            <a:ext cx="6400813" cy="18288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6761B0-6E90-5496-DD34-5A241E244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035" y="65315"/>
            <a:ext cx="2149929" cy="14332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57694E3-7936-9EC5-69DD-C69D646D1342}"/>
              </a:ext>
            </a:extLst>
          </p:cNvPr>
          <p:cNvSpPr txBox="1"/>
          <p:nvPr/>
        </p:nvSpPr>
        <p:spPr>
          <a:xfrm>
            <a:off x="5442857" y="592574"/>
            <a:ext cx="1306286" cy="369332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F384"/>
                </a:solidFill>
                <a:latin typeface="Eras Bold ITC" panose="020B0907030504020204" pitchFamily="34" charset="0"/>
              </a:rPr>
              <a:t>Overview</a:t>
            </a:r>
            <a:endParaRPr lang="zh-CN" altLang="en-US" dirty="0">
              <a:solidFill>
                <a:srgbClr val="FFF384"/>
              </a:solidFill>
              <a:latin typeface="Eras Bold ITC" panose="020B0907030504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6CFFD1A-520A-32BF-02FF-A8E96BC22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4" y="2198286"/>
            <a:ext cx="3422305" cy="278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3641FF9-A382-92B9-2C21-9EAA9432CF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25"/>
          <a:stretch>
            <a:fillRect/>
          </a:stretch>
        </p:blipFill>
        <p:spPr>
          <a:xfrm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E5209D6-E7AD-81DE-1DA5-BC0618F39E32}"/>
              </a:ext>
            </a:extLst>
          </p:cNvPr>
          <p:cNvSpPr/>
          <p:nvPr/>
        </p:nvSpPr>
        <p:spPr>
          <a:xfrm>
            <a:off x="2223953" y="1605702"/>
            <a:ext cx="9530440" cy="4525963"/>
          </a:xfrm>
          <a:prstGeom prst="roundRect">
            <a:avLst>
              <a:gd name="adj" fmla="val 3823"/>
            </a:avLst>
          </a:prstGeom>
          <a:solidFill>
            <a:srgbClr val="724F90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457200">
              <a:lnSpc>
                <a:spcPct val="170000"/>
              </a:lnSpc>
              <a:buNone/>
            </a:pPr>
            <a:r>
              <a:rPr lang="en-US" altLang="zh-CN" sz="1050" dirty="0">
                <a:solidFill>
                  <a:srgbClr val="FFF3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cs typeface="Segoe UI" panose="020B0502040204020203" pitchFamily="34" charset="0"/>
              </a:rPr>
              <a:t>{{#2love}}</a:t>
            </a:r>
            <a:endParaRPr lang="zh-CN" altLang="en-US" sz="1050" dirty="0">
              <a:solidFill>
                <a:srgbClr val="FFF3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6761B0-6E90-5496-DD34-5A241E244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035" y="65315"/>
            <a:ext cx="2149929" cy="14332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57694E3-7936-9EC5-69DD-C69D646D1342}"/>
              </a:ext>
            </a:extLst>
          </p:cNvPr>
          <p:cNvSpPr txBox="1"/>
          <p:nvPr/>
        </p:nvSpPr>
        <p:spPr>
          <a:xfrm>
            <a:off x="5442857" y="592574"/>
            <a:ext cx="1306286" cy="369332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F384"/>
                </a:solidFill>
                <a:latin typeface="Eras Bold ITC" panose="020B0907030504020204" pitchFamily="34" charset="0"/>
              </a:rPr>
              <a:t>Love</a:t>
            </a:r>
            <a:endParaRPr lang="zh-CN" altLang="en-US" dirty="0">
              <a:solidFill>
                <a:srgbClr val="FFF384"/>
              </a:solidFill>
              <a:latin typeface="Eras Bold ITC" panose="020B0907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856374-A944-DEB0-B126-1CE161135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13954" y="3579224"/>
            <a:ext cx="3278776" cy="32787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6CFFD1A-520A-32BF-02FF-A8E96BC22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026" y="815399"/>
            <a:ext cx="1528354" cy="124508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9C4AC1B-F62A-4155-AFFB-C8C26F773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187" y="0"/>
            <a:ext cx="6400813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48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3641FF9-A382-92B9-2C21-9EAA9432CF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25"/>
          <a:stretch>
            <a:fillRect/>
          </a:stretch>
        </p:blipFill>
        <p:spPr>
          <a:xfrm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E5209D6-E7AD-81DE-1DA5-BC0618F39E32}"/>
              </a:ext>
            </a:extLst>
          </p:cNvPr>
          <p:cNvSpPr/>
          <p:nvPr/>
        </p:nvSpPr>
        <p:spPr>
          <a:xfrm>
            <a:off x="2586445" y="1489165"/>
            <a:ext cx="9329057" cy="4525963"/>
          </a:xfrm>
          <a:prstGeom prst="roundRect">
            <a:avLst>
              <a:gd name="adj" fmla="val 3823"/>
            </a:avLst>
          </a:prstGeom>
          <a:solidFill>
            <a:srgbClr val="724F90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>
              <a:lnSpc>
                <a:spcPct val="170000"/>
              </a:lnSpc>
            </a:pPr>
            <a:r>
              <a:rPr lang="en-US" altLang="zh-CN" sz="1050" dirty="0">
                <a:solidFill>
                  <a:srgbClr val="FFF3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cs typeface="Segoe UI" panose="020B0502040204020203" pitchFamily="34" charset="0"/>
              </a:rPr>
              <a:t>{{#3career}}</a:t>
            </a:r>
            <a:endParaRPr lang="zh-CN" altLang="en-US" sz="1050" dirty="0">
              <a:solidFill>
                <a:srgbClr val="FFF3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9C4AC1B-F62A-4155-AFFB-C8C26F773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87" y="0"/>
            <a:ext cx="6400813" cy="18288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6761B0-6E90-5496-DD34-5A241E244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035" y="65315"/>
            <a:ext cx="2149929" cy="14332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57694E3-7936-9EC5-69DD-C69D646D1342}"/>
              </a:ext>
            </a:extLst>
          </p:cNvPr>
          <p:cNvSpPr txBox="1"/>
          <p:nvPr/>
        </p:nvSpPr>
        <p:spPr>
          <a:xfrm>
            <a:off x="5442857" y="592574"/>
            <a:ext cx="1306286" cy="369332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F384"/>
                </a:solidFill>
                <a:latin typeface="Eras Bold ITC" panose="020B0907030504020204" pitchFamily="34" charset="0"/>
              </a:rPr>
              <a:t>Career</a:t>
            </a:r>
            <a:endParaRPr lang="zh-CN" altLang="en-US" dirty="0">
              <a:solidFill>
                <a:srgbClr val="FFF384"/>
              </a:solidFill>
              <a:latin typeface="Eras Bold ITC" panose="020B0907030504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6CFFD1A-520A-32BF-02FF-A8E96BC22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4533" y="5661905"/>
            <a:ext cx="1528354" cy="12450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E8B5D1-0540-4857-1A3C-B86E99165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7" y="3805646"/>
            <a:ext cx="3150326" cy="315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68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3641FF9-A382-92B9-2C21-9EAA9432CF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25"/>
          <a:stretch>
            <a:fillRect/>
          </a:stretch>
        </p:blipFill>
        <p:spPr>
          <a:xfrm>
            <a:off x="-1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E5209D6-E7AD-81DE-1DA5-BC0618F39E32}"/>
              </a:ext>
            </a:extLst>
          </p:cNvPr>
          <p:cNvSpPr/>
          <p:nvPr/>
        </p:nvSpPr>
        <p:spPr>
          <a:xfrm>
            <a:off x="2312125" y="1545035"/>
            <a:ext cx="9322526" cy="4525963"/>
          </a:xfrm>
          <a:prstGeom prst="roundRect">
            <a:avLst>
              <a:gd name="adj" fmla="val 3823"/>
            </a:avLst>
          </a:prstGeom>
          <a:solidFill>
            <a:srgbClr val="724F90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>
              <a:lnSpc>
                <a:spcPct val="170000"/>
              </a:lnSpc>
            </a:pPr>
            <a:r>
              <a:rPr lang="en-US" altLang="zh-CN" sz="1050" dirty="0">
                <a:solidFill>
                  <a:srgbClr val="FFF3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cs typeface="Segoe UI" panose="020B0502040204020203" pitchFamily="34" charset="0"/>
              </a:rPr>
              <a:t>{{#4finance}}</a:t>
            </a:r>
            <a:endParaRPr lang="zh-CN" altLang="en-US" sz="1050" dirty="0">
              <a:solidFill>
                <a:srgbClr val="FFF3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9C4AC1B-F62A-4155-AFFB-C8C26F773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87" y="0"/>
            <a:ext cx="6400813" cy="18288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6761B0-6E90-5496-DD34-5A241E244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035" y="65315"/>
            <a:ext cx="2149929" cy="14332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57694E3-7936-9EC5-69DD-C69D646D1342}"/>
              </a:ext>
            </a:extLst>
          </p:cNvPr>
          <p:cNvSpPr txBox="1"/>
          <p:nvPr/>
        </p:nvSpPr>
        <p:spPr>
          <a:xfrm>
            <a:off x="5442857" y="592574"/>
            <a:ext cx="1306286" cy="369332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F384"/>
                </a:solidFill>
                <a:latin typeface="Eras Bold ITC" panose="020B0907030504020204" pitchFamily="34" charset="0"/>
              </a:rPr>
              <a:t>Finance</a:t>
            </a:r>
            <a:endParaRPr lang="zh-CN" altLang="en-US" dirty="0">
              <a:solidFill>
                <a:srgbClr val="FFF384"/>
              </a:solidFill>
              <a:latin typeface="Eras Bold ITC" panose="020B0907030504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6CFFD1A-520A-32BF-02FF-A8E96BC22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8119" y="630156"/>
            <a:ext cx="1528354" cy="124508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7F72535-C39B-E818-5B5F-A02B8A5E36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0672" y="3429000"/>
            <a:ext cx="3705209" cy="370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16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23</Words>
  <Application>Microsoft Office PowerPoint</Application>
  <PresentationFormat>宽屏</PresentationFormat>
  <Paragraphs>13</Paragraphs>
  <Slides>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Arial</vt:lpstr>
      <vt:lpstr>Calibri</vt:lpstr>
      <vt:lpstr>Century</vt:lpstr>
      <vt:lpstr>Eras Bold ITC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林淋</dc:creator>
  <cp:keywords/>
  <dc:description>generated using python-pptx</dc:description>
  <cp:lastModifiedBy>林 淋</cp:lastModifiedBy>
  <cp:revision>4</cp:revision>
  <dcterms:created xsi:type="dcterms:W3CDTF">2013-01-27T09:14:16Z</dcterms:created>
  <dcterms:modified xsi:type="dcterms:W3CDTF">2024-02-17T05:35:15Z</dcterms:modified>
  <cp:category/>
</cp:coreProperties>
</file>